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90B4FE-3405-4949-B7F2-15A3577F4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60513"/>
            <a:ext cx="9144000" cy="2387600"/>
          </a:xfrm>
        </p:spPr>
        <p:txBody>
          <a:bodyPr anchor="ctr"/>
          <a:lstStyle>
            <a:lvl1pPr algn="ctr">
              <a:defRPr sz="6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A459F2-A6A1-475F-B406-A2FC3B2CD4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931569"/>
            <a:ext cx="9144000" cy="474662"/>
          </a:xfrm>
        </p:spPr>
        <p:txBody>
          <a:bodyPr anchor="ctr"/>
          <a:lstStyle>
            <a:lvl1pPr marL="0" indent="0" algn="ctr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Authors’ Name</a:t>
            </a:r>
            <a:endParaRPr lang="ko-KR" altLang="en-US" dirty="0"/>
          </a:p>
        </p:txBody>
      </p:sp>
      <p:sp>
        <p:nvSpPr>
          <p:cNvPr id="22" name="텍스트 개체 틀 21">
            <a:extLst>
              <a:ext uri="{FF2B5EF4-FFF2-40B4-BE49-F238E27FC236}">
                <a16:creationId xmlns:a16="http://schemas.microsoft.com/office/drawing/2014/main" id="{4C86ABA2-6A79-4D50-A35A-56A32E5657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5581650"/>
            <a:ext cx="9144000" cy="474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0" i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altLang="ko-KR" dirty="0"/>
              <a:t>Institutions/Organizations, Country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138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E12366-66D6-4DFC-A80C-34E12F1D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6AECCFC-D38B-415C-8EC7-A2489A8BB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9E37E1-1EDF-4BF6-8B8E-B2AD486C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9A67B-2485-46DC-BD40-C988AC98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509147-F59E-4D6B-9093-5473F9AF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6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FE6C7CB-3A36-4EE4-AEBD-33E24866B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3219B6-74D7-4CB2-B687-3CB7B0689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5C9AC5-818A-4EAA-A0DA-9D802D2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40D747-4D04-4E6F-ABF1-8771D718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7459C9-E039-46C3-8FF7-38B0EBE6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68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31DF68-35CE-4113-9F41-688D5FC0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BBBA5F-1081-4146-8C3F-2C111A4C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1FACC0-B553-40A8-A428-82E8EEF0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8320BC-F408-43D2-B395-812490AD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736897-06E3-46A1-8CB1-214C7BCF9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33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414A5E-9DBD-41C6-9485-1D83357A7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2D0F0D-A459-40AC-A9A1-1F9410CF5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7CCA4A-4114-48EF-86F1-14759D84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1E3555-15B0-49CA-A802-E291AEE0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B1F89A-391D-45A9-8058-FD7CC4C8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14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BA8BB-09AE-4EF8-ADB1-11D2D2FE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B10D0B-FA43-4265-83D5-D6FD8A27B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8D497D-3B64-43A3-A15B-1D9187D63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093EE6-8587-471F-9BA5-C968B698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80FB84-9656-410B-9583-D99A3FEBE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EF92D1-B015-4F88-91CE-00D07208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90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5F9BF4-D133-4846-A26D-65C46C1D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E5DA629-8471-4B7A-9DE7-AA1A4197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728732-E22E-4188-A117-FBA579E63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F5DED2D-9C88-4005-913D-28D779168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2214D7E-ABB8-436C-9F78-50A594D57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A018BD-C0D8-4379-B2FE-37707286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A0BD36C-68D5-4FFA-A3F3-7AF743B7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D9BECCB-C276-4F2B-9B8A-698C2A36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945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B73DA8-3963-4C37-A16F-89F4782B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45FF986-CF5F-4A7C-9BE1-265D86EA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3348183-3C3F-4459-B263-89533FEA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3E6AE77-C0A6-4EFA-AE7D-5F760892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39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121DF5B-C102-46C3-AA5C-CDC0976B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59D6C98-B32E-48CC-8F04-2D30425A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6FC5AFB-9CBA-4601-B8FA-B1E2FAF9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B73C6B-3320-4F30-BD48-1ED029C2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5C1DE0-1866-47EB-880A-95C0037DA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A60B80-37E5-425E-BCB5-137A90752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BFA6D1-0D8F-4722-A6FC-AF7492E1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2C9F8C-90B6-4ABA-A777-9E0CE75D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57FCAE-59B8-4F9A-88ED-54744493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988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7AC723-C260-4F6B-92C0-23E4F36A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4E30B5-7E48-450F-92B7-6E6EBCE4B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20E876-DDCF-4C3D-A6AA-4A5F69E47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C2731F-588F-40AA-BF69-DF59EDAB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1BCEBBD-9CFA-4D76-A007-6B803DDB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B762379-A961-44EF-8B2F-6460AE14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521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21EA81BF-9F60-42C4-9152-5B9358C081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746"/>
          </a:xfrm>
          <a:prstGeom prst="rect">
            <a:avLst/>
          </a:prstGeom>
        </p:spPr>
      </p:pic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C713309-71CB-4696-9357-6AA25D52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E79115-2A00-46DA-97ED-C5AD94D03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195527-3E58-4E3A-BCEC-A9AE3990D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B31B-DC7E-422E-83AA-278B8B2C021F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479F98-9DFB-4858-815C-AD73F656B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8CF644-6284-4BE4-9D50-6C843A5A0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9159-D58A-4D44-9C18-1BAC93D3B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10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8E2FBFF5-A738-4041-8624-5A616E4D01EB}"/>
              </a:ext>
            </a:extLst>
          </p:cNvPr>
          <p:cNvGrpSpPr/>
          <p:nvPr/>
        </p:nvGrpSpPr>
        <p:grpSpPr>
          <a:xfrm>
            <a:off x="-243389" y="803139"/>
            <a:ext cx="2460984" cy="1459899"/>
            <a:chOff x="-430322" y="45878511"/>
            <a:chExt cx="6044468" cy="3585684"/>
          </a:xfrm>
        </p:grpSpPr>
        <p:sp>
          <p:nvSpPr>
            <p:cNvPr id="5" name="Rektangel 29">
              <a:extLst>
                <a:ext uri="{FF2B5EF4-FFF2-40B4-BE49-F238E27FC236}">
                  <a16:creationId xmlns:a16="http://schemas.microsoft.com/office/drawing/2014/main" id="{82DF12E2-315D-4D3B-8A86-C58D05AA5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790" y="45878511"/>
              <a:ext cx="4160244" cy="35856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 dirty="0"/>
            </a:p>
          </p:txBody>
        </p:sp>
        <p:sp>
          <p:nvSpPr>
            <p:cNvPr id="6" name="Rectangle 38">
              <a:extLst>
                <a:ext uri="{FF2B5EF4-FFF2-40B4-BE49-F238E27FC236}">
                  <a16:creationId xmlns:a16="http://schemas.microsoft.com/office/drawing/2014/main" id="{EE77EE48-4490-4A57-8544-0E5FEABB2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0322" y="46103914"/>
              <a:ext cx="6044468" cy="3241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19077" tIns="83814" rIns="419077" bIns="209537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sv-SE" altLang="en-US" sz="1400" b="1" dirty="0"/>
                <a:t>Logo </a:t>
              </a:r>
            </a:p>
            <a:p>
              <a:pPr algn="ctr" eaLnBrk="1" hangingPunct="1">
                <a:buFontTx/>
                <a:buNone/>
              </a:pPr>
              <a:r>
                <a:rPr lang="sv-SE" altLang="en-US" sz="1400" b="1" dirty="0"/>
                <a:t>Hospital/</a:t>
              </a:r>
            </a:p>
            <a:p>
              <a:pPr algn="ctr" eaLnBrk="1" hangingPunct="1">
                <a:buFontTx/>
                <a:buNone/>
              </a:pPr>
              <a:r>
                <a:rPr lang="sv-SE" altLang="en-US" sz="1400" b="1" dirty="0"/>
                <a:t>University</a:t>
              </a:r>
              <a:endParaRPr lang="sv-SE" altLang="en-US" sz="1400" b="1" i="1" dirty="0"/>
            </a:p>
            <a:p>
              <a:pPr algn="ctr" eaLnBrk="1" hangingPunct="1">
                <a:buFontTx/>
                <a:buNone/>
              </a:pPr>
              <a:r>
                <a:rPr lang="sv-SE" altLang="en-US" sz="1400" b="1" i="1" dirty="0"/>
                <a:t>(High-resolution)</a:t>
              </a:r>
              <a:endParaRPr lang="sv-SE" altLang="en-US" sz="1400" b="1" dirty="0"/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464939D-FFE0-431D-85E8-BD6E0CB64D60}"/>
              </a:ext>
            </a:extLst>
          </p:cNvPr>
          <p:cNvSpPr/>
          <p:nvPr/>
        </p:nvSpPr>
        <p:spPr>
          <a:xfrm>
            <a:off x="0" y="-658085"/>
            <a:ext cx="11932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* First Slide: "Abstract Title," "Presenter’s name and co-authors’ name," "Affiliation" and "Country" </a:t>
            </a:r>
            <a:b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must be included on the first slide of your file.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제목 15">
            <a:extLst>
              <a:ext uri="{FF2B5EF4-FFF2-40B4-BE49-F238E27FC236}">
                <a16:creationId xmlns:a16="http://schemas.microsoft.com/office/drawing/2014/main" id="{484AD15E-8BBC-4B45-8C4C-38DB942B5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7" name="부제목 16">
            <a:extLst>
              <a:ext uri="{FF2B5EF4-FFF2-40B4-BE49-F238E27FC236}">
                <a16:creationId xmlns:a16="http://schemas.microsoft.com/office/drawing/2014/main" id="{E8A9A5E8-D065-491F-94A7-D894941791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8" name="텍스트 개체 틀 17">
            <a:extLst>
              <a:ext uri="{FF2B5EF4-FFF2-40B4-BE49-F238E27FC236}">
                <a16:creationId xmlns:a16="http://schemas.microsoft.com/office/drawing/2014/main" id="{5140C45D-1536-4658-AAE5-7EC1AB148F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985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A1F97B-14C4-4A7A-A5EB-9D65209C96BD}"/>
              </a:ext>
            </a:extLst>
          </p:cNvPr>
          <p:cNvSpPr/>
          <p:nvPr/>
        </p:nvSpPr>
        <p:spPr>
          <a:xfrm>
            <a:off x="0" y="0"/>
            <a:ext cx="12192000" cy="70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1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A1F97B-14C4-4A7A-A5EB-9D65209C96BD}"/>
              </a:ext>
            </a:extLst>
          </p:cNvPr>
          <p:cNvSpPr/>
          <p:nvPr/>
        </p:nvSpPr>
        <p:spPr>
          <a:xfrm>
            <a:off x="0" y="0"/>
            <a:ext cx="12192000" cy="70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7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A1F97B-14C4-4A7A-A5EB-9D65209C96BD}"/>
              </a:ext>
            </a:extLst>
          </p:cNvPr>
          <p:cNvSpPr/>
          <p:nvPr/>
        </p:nvSpPr>
        <p:spPr>
          <a:xfrm>
            <a:off x="0" y="0"/>
            <a:ext cx="12192000" cy="70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4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A1F97B-14C4-4A7A-A5EB-9D65209C96BD}"/>
              </a:ext>
            </a:extLst>
          </p:cNvPr>
          <p:cNvSpPr/>
          <p:nvPr/>
        </p:nvSpPr>
        <p:spPr>
          <a:xfrm>
            <a:off x="0" y="0"/>
            <a:ext cx="12192000" cy="70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4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</Words>
  <Application>Microsoft Office PowerPoint</Application>
  <PresentationFormat>와이드스크린</PresentationFormat>
  <Paragraphs>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AOCPRM2020</dc:creator>
  <cp:lastModifiedBy>이 세희</cp:lastModifiedBy>
  <cp:revision>3</cp:revision>
  <dcterms:created xsi:type="dcterms:W3CDTF">2020-06-05T04:15:37Z</dcterms:created>
  <dcterms:modified xsi:type="dcterms:W3CDTF">2020-06-05T04:36:24Z</dcterms:modified>
</cp:coreProperties>
</file>